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067C238C-76E7-4E92-A7FD-7A0768D9212C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Book1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AC0FFB91-D8D6-44F8-A543-02C6B239FBF3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24-05-2021 20:11:57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MM2" id="10" name="slide10">
            <a:extLst>
              <a:ext uri="{FF2B5EF4-FFF2-40B4-BE49-F238E27FC236}">
                <a16:creationId xmlns:a16="http://schemas.microsoft.com/office/drawing/2014/main" id="{DD47DE2A-6240-49CA-BBAC-3F73E11527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MM9" id="11" name="slide11">
            <a:extLst>
              <a:ext uri="{FF2B5EF4-FFF2-40B4-BE49-F238E27FC236}">
                <a16:creationId xmlns:a16="http://schemas.microsoft.com/office/drawing/2014/main" id="{701DF5B9-F76D-42D3-9D23-BA055FFBD3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MM3" id="12" name="slide12">
            <a:extLst>
              <a:ext uri="{FF2B5EF4-FFF2-40B4-BE49-F238E27FC236}">
                <a16:creationId xmlns:a16="http://schemas.microsoft.com/office/drawing/2014/main" id="{C7B2F05B-83E4-4C46-8332-08E1F1D025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MM4" id="13" name="slide13">
            <a:extLst>
              <a:ext uri="{FF2B5EF4-FFF2-40B4-BE49-F238E27FC236}">
                <a16:creationId xmlns:a16="http://schemas.microsoft.com/office/drawing/2014/main" id="{92716ADF-2766-426A-8E0B-47FE0CFC32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MM5" id="14" name="slide14">
            <a:extLst>
              <a:ext uri="{FF2B5EF4-FFF2-40B4-BE49-F238E27FC236}">
                <a16:creationId xmlns:a16="http://schemas.microsoft.com/office/drawing/2014/main" id="{91AB3248-A84B-484A-A295-52EAAB91BEB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MM7" id="15" name="slide15">
            <a:extLst>
              <a:ext uri="{FF2B5EF4-FFF2-40B4-BE49-F238E27FC236}">
                <a16:creationId xmlns:a16="http://schemas.microsoft.com/office/drawing/2014/main" id="{91497C82-4EC9-46EB-A055-37E582D89C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MM10" id="16" name="slide16">
            <a:extLst>
              <a:ext uri="{FF2B5EF4-FFF2-40B4-BE49-F238E27FC236}">
                <a16:creationId xmlns:a16="http://schemas.microsoft.com/office/drawing/2014/main" id="{E7670E4E-51A4-4B75-AAD9-309A0CF3D33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8" id="17" name="slide17">
            <a:extLst>
              <a:ext uri="{FF2B5EF4-FFF2-40B4-BE49-F238E27FC236}">
                <a16:creationId xmlns:a16="http://schemas.microsoft.com/office/drawing/2014/main" id="{0FF5316F-A4B8-4585-9A77-F2BF00381C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2" id="18" name="slide18">
            <a:extLst>
              <a:ext uri="{FF2B5EF4-FFF2-40B4-BE49-F238E27FC236}">
                <a16:creationId xmlns:a16="http://schemas.microsoft.com/office/drawing/2014/main" id="{7E047D1B-8A15-4749-98D7-BF853593558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988" y="0"/>
            <a:ext cx="1082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2 (2)" id="19" name="slide19">
            <a:extLst>
              <a:ext uri="{FF2B5EF4-FFF2-40B4-BE49-F238E27FC236}">
                <a16:creationId xmlns:a16="http://schemas.microsoft.com/office/drawing/2014/main" id="{0C1D4793-D2B7-4094-B6F8-BF92A437D42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996" y="0"/>
            <a:ext cx="996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RT" id="2" name="slide2">
            <a:extLst>
              <a:ext uri="{FF2B5EF4-FFF2-40B4-BE49-F238E27FC236}">
                <a16:creationId xmlns:a16="http://schemas.microsoft.com/office/drawing/2014/main" id="{B2D5F7DA-0350-4C6C-977C-76C5B8519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3" id="20" name="slide20">
            <a:extLst>
              <a:ext uri="{FF2B5EF4-FFF2-40B4-BE49-F238E27FC236}">
                <a16:creationId xmlns:a16="http://schemas.microsoft.com/office/drawing/2014/main" id="{632C8C94-CB52-462F-AB3B-CCEF096550C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466725"/>
            <a:ext cx="84963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4" id="21" name="slide21">
            <a:extLst>
              <a:ext uri="{FF2B5EF4-FFF2-40B4-BE49-F238E27FC236}">
                <a16:creationId xmlns:a16="http://schemas.microsoft.com/office/drawing/2014/main" id="{C1D39FBE-E31E-4738-A246-573181D83D0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160" y="0"/>
            <a:ext cx="4317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5" id="22" name="slide22">
            <a:extLst>
              <a:ext uri="{FF2B5EF4-FFF2-40B4-BE49-F238E27FC236}">
                <a16:creationId xmlns:a16="http://schemas.microsoft.com/office/drawing/2014/main" id="{C28180B8-11B5-4FE6-B5F9-ADE859D5ECE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440" y="0"/>
            <a:ext cx="3769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6" id="23" name="slide23">
            <a:extLst>
              <a:ext uri="{FF2B5EF4-FFF2-40B4-BE49-F238E27FC236}">
                <a16:creationId xmlns:a16="http://schemas.microsoft.com/office/drawing/2014/main" id="{A00DEBC3-30A3-4021-84CA-9618B11ECCA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501" y="0"/>
            <a:ext cx="4786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7" id="24" name="slide24">
            <a:extLst>
              <a:ext uri="{FF2B5EF4-FFF2-40B4-BE49-F238E27FC236}">
                <a16:creationId xmlns:a16="http://schemas.microsoft.com/office/drawing/2014/main" id="{9CC39C07-BAE1-4F6C-B6DC-575485C6CDE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24" y="0"/>
            <a:ext cx="3992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9" id="25" name="slide25">
            <a:extLst>
              <a:ext uri="{FF2B5EF4-FFF2-40B4-BE49-F238E27FC236}">
                <a16:creationId xmlns:a16="http://schemas.microsoft.com/office/drawing/2014/main" id="{2B8CCEAB-270B-49A5-AFE3-3787D15E81C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91" y="0"/>
            <a:ext cx="413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0" id="26" name="slide26">
            <a:extLst>
              <a:ext uri="{FF2B5EF4-FFF2-40B4-BE49-F238E27FC236}">
                <a16:creationId xmlns:a16="http://schemas.microsoft.com/office/drawing/2014/main" id="{1569D474-9B38-49F9-A78D-2B0B0A9A355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97" y="0"/>
            <a:ext cx="537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1" id="27" name="slide27">
            <a:extLst>
              <a:ext uri="{FF2B5EF4-FFF2-40B4-BE49-F238E27FC236}">
                <a16:creationId xmlns:a16="http://schemas.microsoft.com/office/drawing/2014/main" id="{C4E67E24-2E7F-440B-A5F5-C83719C77D7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94" y="0"/>
            <a:ext cx="690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2 (3)" id="28" name="slide28">
            <a:extLst>
              <a:ext uri="{FF2B5EF4-FFF2-40B4-BE49-F238E27FC236}">
                <a16:creationId xmlns:a16="http://schemas.microsoft.com/office/drawing/2014/main" id="{AF6D08F0-8FB4-467F-A3AB-3210471E2B0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09" y="0"/>
            <a:ext cx="9393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3 (2)" id="29" name="slide29">
            <a:extLst>
              <a:ext uri="{FF2B5EF4-FFF2-40B4-BE49-F238E27FC236}">
                <a16:creationId xmlns:a16="http://schemas.microsoft.com/office/drawing/2014/main" id="{51C2A654-1928-488A-8822-EA62EF4B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12" y="266700"/>
            <a:ext cx="665797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S" id="3" name="slide3">
            <a:extLst>
              <a:ext uri="{FF2B5EF4-FFF2-40B4-BE49-F238E27FC236}">
                <a16:creationId xmlns:a16="http://schemas.microsoft.com/office/drawing/2014/main" id="{BF3C61DA-FF94-42D6-AA33-BBBA473949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IVE" id="4" name="slide4">
            <a:extLst>
              <a:ext uri="{FF2B5EF4-FFF2-40B4-BE49-F238E27FC236}">
                <a16:creationId xmlns:a16="http://schemas.microsoft.com/office/drawing/2014/main" id="{852E917A-F7E5-4F9A-AB4D-DA84FF9D09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THODS" id="5" name="slide5">
            <a:extLst>
              <a:ext uri="{FF2B5EF4-FFF2-40B4-BE49-F238E27FC236}">
                <a16:creationId xmlns:a16="http://schemas.microsoft.com/office/drawing/2014/main" id="{94738399-7B55-4B41-9B14-DDC67FF1EA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 used" id="6" name="slide6">
            <a:extLst>
              <a:ext uri="{FF2B5EF4-FFF2-40B4-BE49-F238E27FC236}">
                <a16:creationId xmlns:a16="http://schemas.microsoft.com/office/drawing/2014/main" id="{A7671FBC-8306-49B8-BC00-F524A6700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 FLOW" id="7" name="slide7">
            <a:extLst>
              <a:ext uri="{FF2B5EF4-FFF2-40B4-BE49-F238E27FC236}">
                <a16:creationId xmlns:a16="http://schemas.microsoft.com/office/drawing/2014/main" id="{3983F65C-14C0-4F8F-95D9-C55D566299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MM1" id="8" name="slide8">
            <a:extLst>
              <a:ext uri="{FF2B5EF4-FFF2-40B4-BE49-F238E27FC236}">
                <a16:creationId xmlns:a16="http://schemas.microsoft.com/office/drawing/2014/main" id="{E7AD580B-8F88-4CB1-8B8B-097B9594FA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MM8" id="9" name="slide9">
            <a:extLst>
              <a:ext uri="{FF2B5EF4-FFF2-40B4-BE49-F238E27FC236}">
                <a16:creationId xmlns:a16="http://schemas.microsoft.com/office/drawing/2014/main" id="{2DBF334D-E58F-4FAA-B009-82838DC843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2021-05-24T14:42:16Z</dcterms:created>
  <dcterms:modified xsi:type="dcterms:W3CDTF">2021-05-24T14:42:16Z</dcterms:modified>
</cp:coreProperties>
</file>